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62" r:id="rId2"/>
    <p:sldMasterId id="2147483874" r:id="rId3"/>
  </p:sldMasterIdLst>
  <p:sldIdLst>
    <p:sldId id="340" r:id="rId4"/>
    <p:sldId id="344" r:id="rId5"/>
    <p:sldId id="346" r:id="rId6"/>
    <p:sldId id="348" r:id="rId7"/>
    <p:sldId id="350" r:id="rId8"/>
    <p:sldId id="353" r:id="rId9"/>
    <p:sldId id="341" r:id="rId10"/>
    <p:sldId id="354" r:id="rId11"/>
    <p:sldId id="355" r:id="rId12"/>
    <p:sldId id="356" r:id="rId13"/>
    <p:sldId id="358" r:id="rId14"/>
    <p:sldId id="359" r:id="rId15"/>
    <p:sldId id="360" r:id="rId16"/>
    <p:sldId id="361" r:id="rId17"/>
    <p:sldId id="366" r:id="rId18"/>
    <p:sldId id="362" r:id="rId19"/>
    <p:sldId id="364" r:id="rId20"/>
    <p:sldId id="36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1CF4A-BFCE-4F55-BAF5-E42AEC4E6B1C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9333-02B9-4B74-A1D3-D87BED181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2370-D24F-4584-BCB0-6360341F2720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011CB-23E1-4810-8A01-ED7CFC60A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427B7-9650-4D1F-B741-DC2F0389182A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CE1C6-098C-4C42-8858-6A7C96F39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80F0F-F910-438B-8B82-20B5ED094DA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1223E0-5287-44F8-8210-7C177E34121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35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A1493-9EE6-45A1-B556-697484377E6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FC2868-37C6-4E31-9617-60C78A89EA7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43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49D7FA-196E-45EB-916A-24896E81BFE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A02C5C-4FCD-49E2-997F-B02CD547307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93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E923F6-552D-4A9F-B615-DCD1AF47430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27CD6F-3D34-4766-BBAA-D9578D4FE7B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86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5C2CA-E8F6-4F75-957C-C645F66D55C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3055ED-C329-4986-94A8-42F70492B18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911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0C486F-B2A6-4899-82FA-03A05E2F0D0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4E496E-767A-4BD4-AD87-354421EC41B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418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E1E22-DAE0-4C73-8EEA-3050468AC0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3A79B8-E2CA-45D8-8A2F-AF122BDB834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538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47226C-F20B-4CA4-A3E8-981AF9C79B8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B5F310-76B6-4135-8B16-D2877C947AE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18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22A34-165D-4B8B-ACD7-88942247E258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118FA-8130-4BC2-9F62-680128D80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F60523-6CFE-42DE-A667-023E84E8693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E58E86-820A-44DE-8931-E837BCD4547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978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3F7B5B-3961-4931-8EE4-EE10AFF256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BAFE2A-AA47-44FA-A346-7F9C6CCF6FD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432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A9DBF-11AA-4072-A689-33725C9AC65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8E5326-E155-4834-9EEB-015D795ED37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9739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A780F0F-F910-438B-8B82-20B5ED094DA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1223E0-5287-44F8-8210-7C177E34121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7194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A1493-9EE6-45A1-B556-697484377E6E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FC2868-37C6-4E31-9617-60C78A89EA7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184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49D7FA-196E-45EB-916A-24896E81BFE3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A02C5C-4FCD-49E2-997F-B02CD547307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366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E923F6-552D-4A9F-B615-DCD1AF47430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27CD6F-3D34-4766-BBAA-D9578D4FE7B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75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5C2CA-E8F6-4F75-957C-C645F66D55C7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3055ED-C329-4986-94A8-42F70492B18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36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0C486F-B2A6-4899-82FA-03A05E2F0D0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34E496E-767A-4BD4-AD87-354421EC41B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5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6E1E22-DAE0-4C73-8EEA-3050468AC0E6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43A79B8-E2CA-45D8-8A2F-AF122BDB8340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3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20384-984F-4B6A-9797-80D11B247333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9A86-77DF-4578-B9FF-D6C934397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47226C-F20B-4CA4-A3E8-981AF9C79B85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B5F310-76B6-4135-8B16-D2877C947AEC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910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F60523-6CFE-42DE-A667-023E84E8693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FE58E86-820A-44DE-8931-E837BCD4547A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3665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3F7B5B-3961-4931-8EE4-EE10AFF256CB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BAFE2A-AA47-44FA-A346-7F9C6CCF6FDB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4639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BA9DBF-11AA-4072-A689-33725C9AC65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08E5326-E155-4834-9EEB-015D795ED378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87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E572B-F291-4D1C-B631-97340089014B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9831B-C488-4502-950E-B208165311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A837B-19CA-4FEF-AA76-C8004E61FA96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290A1-01D2-415F-8733-FC55591303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7A0C-85C7-40D8-957A-E65AE151C57B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13D51-AB17-4BDE-8FE6-4BA19889E8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43576-6387-4172-A773-4968F04E60DB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70FF1-85BA-4AFC-949B-B6577823E6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91CAE-CE06-4819-9120-C2A6367060AD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40515-2198-4A80-9E6E-828BF101E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D99E1-C117-478E-BD0A-86B143B03E11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F818D-9284-46B5-A67C-412A47DE9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EA7485-642F-42E0-978B-D9B801CFACA5}" type="datetimeFigureOut">
              <a:rPr lang="ru-RU"/>
              <a:pPr>
                <a:defRPr/>
              </a:pPr>
              <a:t>21.12.2021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05A42F-900C-4B78-B0FA-3856D54083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766D8-7C33-4EA5-B109-E5EDDB5DB09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4FAD27-5EC3-48ED-9A1A-39D680DDF40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6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7766D8-7C33-4EA5-B109-E5EDDB5DB098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21.12.2021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4FAD27-5EC3-48ED-9A1A-39D680DDF409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70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48680"/>
            <a:ext cx="700087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МАСТЕР-КЛАСС</a:t>
            </a:r>
          </a:p>
          <a:p>
            <a:pPr algn="ctr">
              <a:defRPr/>
            </a:pP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«Музыкально-дидактические игры для развития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интеллектуально-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творческого потенциала детей»»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4500570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Презентацию подготовил: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узыкальный руководитель: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Стрельникова Юлия Леонидовна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«Малышок»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с.Доброе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Добровского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муниципального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айона Липецкой области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245550">
            <a:off x="-632097" y="3828069"/>
            <a:ext cx="5279098" cy="205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332656"/>
            <a:ext cx="8604448" cy="590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М/д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игра "Угадай настроение"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Цель игры: 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формирование умения детей определять характер образа и соотносить его с музыкальным произведением, расширение представлений о различии эмоций.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Ход игры: 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   В дидактической игре  представлены две карточки клоунов, изображающих  радость и грусть. Прослушав музыку, дети находят соответствующую музыке картинку и показывают свой ответ. Следующее задание: определив правильный ответ, дети должны показать эмоцию мимикой лица.</a:t>
            </a:r>
            <a:endParaRPr lang="ru-RU" sz="28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28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9644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40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М/д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игра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 </a:t>
            </a:r>
            <a:r>
              <a:rPr lang="ru-RU" sz="4000" b="1" i="1" dirty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"Разрезные картинки"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Цель игры: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развитие моторики пальцев рук, зрительного восприятия, внимания, мышления, ознакомление с понятиями "часть" и "целое".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Ход игры: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Детям раздают конвертик с разрезанной картинкой музыкального инструмента.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  Из получившихся фрагментов ребёнок  собирает картинку и называет получившийся музыкальный инструмент.</a:t>
            </a:r>
            <a:endParaRPr lang="ru-RU" sz="3200" dirty="0"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56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8639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М/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д«Весёлый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кубик»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Дидактическая задача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  Развивать </a:t>
            </a:r>
            <a:r>
              <a:rPr lang="ru-RU" sz="2400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-высотный слух и творческие способности в передаче образа.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Игровая задача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Уметь подражать звучанию голосов животных, используя возможности сил и тембра своего голоса, а также передавать их повадки в движении. 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правила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 Передать звучание голоса животного, чтобы быть понятым героем и показать, как ходит животное.</a:t>
            </a:r>
          </a:p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 игры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Педагог и дети стоят или сидят в кругу. Звучит любая веселая мелодия, и дети передают кубик друг другу. Педагог и дети произносят текст: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Кубик детям передай,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Кто пришел к нам угадай!</a:t>
            </a:r>
          </a:p>
          <a:p>
            <a:pPr algn="just">
              <a:spcAft>
                <a:spcPts val="0"/>
              </a:spcAf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 у которого оказался кубик, бросает его на пол в кругу. Педагог спрашивает, кто изображен на кубике. Дети отвечают. Если там нарисована кошка, педагог предлагает ребенку, который бросал кубик показать голосом, как кошечка здоровается («Мяу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мяу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 и т.п. и походить, как ходит данное животное. На гранях изображены: кошечка, собачка, петушок, поросенок, лошадка, уточка.</a:t>
            </a:r>
            <a:endParaRPr lang="ru-RU" sz="20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96448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М/д </a:t>
            </a: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«Музыкальный кубик»</a:t>
            </a:r>
            <a:endParaRPr lang="ru-RU" sz="28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Дидактическая задача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Развивать у детей интерес к игре на музыкальных инструментах. Воспитывать коммуникативные навыки в игре и творческие способности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Игровая задача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Выбрать правильно инструмент, соответствующий изображению.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Игровые правила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Играть мелодию на инструменте, изображенном на кубике.</a:t>
            </a:r>
          </a:p>
          <a:p>
            <a:pPr algn="just">
              <a:spcAft>
                <a:spcPts val="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 игры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На столе лежат музыкальные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инструменты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Бубен, барабан, ложки, дудочка, колокольчик, маракас.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(эти же инструменты изображены на гранях кубика). Дети стоят в кругу и передают кубик под музыку со словами: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играет и поет,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Кубик скажет, кто начнет!</a:t>
            </a:r>
          </a:p>
          <a:p>
            <a:pPr algn="just">
              <a:spcAft>
                <a:spcPts val="0"/>
              </a:spcAft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Ребенок, который бросал кубик, называет изображенный на верхней грани инструмент, берет его со стола и играет ритм остальные дети повторяют. Ребенок возвращает инструмент на столик. Игра повторяется по желанию детей.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7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6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Georgia" panose="02040502050405020303" pitchFamily="18" charset="0"/>
              </a:rPr>
              <a:t>М/д </a:t>
            </a:r>
            <a:r>
              <a:rPr lang="ru-RU" sz="36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«Передай ритм»</a:t>
            </a:r>
            <a:endParaRPr lang="ru-RU" sz="3600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 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ритмическое восприятие и музыкальную память.</a:t>
            </a:r>
          </a:p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 игры: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Дети становятся друг за другом и кладут руки на плечи впереди стоящего.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Ведущий (последний в цепочке) отстукивает ритм следующему ребенку. И тот передает ритм следующему. Последний участник (стоящий впереди всех) «передает» ритм, хлопая в ладоши.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4" descr="66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81201">
            <a:off x="643257" y="2713820"/>
            <a:ext cx="6140451" cy="2395537"/>
          </a:xfrm>
        </p:spPr>
      </p:pic>
    </p:spTree>
    <p:extLst>
      <p:ext uri="{BB962C8B-B14F-4D97-AF65-F5344CB8AC3E}">
        <p14:creationId xmlns:p14="http://schemas.microsoft.com/office/powerpoint/2010/main" val="297773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Наша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ru-RU" sz="28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 и воспитывать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 частичку души своей вкладывать.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Если дети поют и танцуют, музицируют или рисуют,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Значит дети счастливее стали им мы в этом чуть-чуть помогали.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Если дети смеются, играют, с удовольствием зал посещают,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Значит, трудимся мы не напрасно и профессия наша прекрасна!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Мир без искусства всем будет тесен вы все убедились друзья.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А музыка – главное чудо на свете, и с детства – наша путеводная звезда.</a:t>
            </a:r>
            <a:endParaRPr lang="ru-RU" sz="2800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7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4" descr="66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81201">
            <a:off x="-220663" y="4370388"/>
            <a:ext cx="6140451" cy="2395537"/>
          </a:xfrm>
        </p:spPr>
      </p:pic>
      <p:sp>
        <p:nvSpPr>
          <p:cNvPr id="2" name="Прямоугольник 1"/>
          <p:cNvSpPr/>
          <p:nvPr/>
        </p:nvSpPr>
        <p:spPr>
          <a:xfrm>
            <a:off x="217921" y="1828340"/>
            <a:ext cx="89289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Когда мы дарим друг другу позитив, мы делаем наш мир чуточку лучше и добрее. 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36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4" descr="66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681201">
            <a:off x="-220663" y="4370388"/>
            <a:ext cx="6140451" cy="2395537"/>
          </a:xfrm>
        </p:spPr>
      </p:pic>
      <p:sp>
        <p:nvSpPr>
          <p:cNvPr id="3" name="TextBox 2"/>
          <p:cNvSpPr txBox="1"/>
          <p:nvPr/>
        </p:nvSpPr>
        <p:spPr>
          <a:xfrm>
            <a:off x="467544" y="2492896"/>
            <a:ext cx="7786687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Спасибо за внимание! </a:t>
            </a:r>
          </a:p>
        </p:txBody>
      </p:sp>
    </p:spTree>
    <p:extLst>
      <p:ext uri="{BB962C8B-B14F-4D97-AF65-F5344CB8AC3E}">
        <p14:creationId xmlns:p14="http://schemas.microsoft.com/office/powerpoint/2010/main" val="44382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785813" y="3057852"/>
            <a:ext cx="79295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3" y="332656"/>
            <a:ext cx="824783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Игра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— оптимальное психолого-педагогическое средство, которое позволяет всесторонне влиять на развитие детей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 В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условиях музыкальной деятельности игры носят развивающий характер и ориентированы на овладение детьми интеллектуальными умениями и творческими способностями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музыкально-дидактических играх дети осваивают средства художественной выразительности, характерные для музыки и речи — ритм, динамику, темп, высоту.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07504" y="2988898"/>
            <a:ext cx="88924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 algn="just">
              <a:spcBef>
                <a:spcPts val="250"/>
              </a:spcBef>
              <a:spcAft>
                <a:spcPts val="0"/>
              </a:spcAft>
              <a:buClr>
                <a:srgbClr val="0BD0D9"/>
              </a:buClr>
              <a:buSzPct val="95000"/>
            </a:pPr>
            <a:r>
              <a:rPr lang="ru-RU" sz="2800" dirty="0">
                <a:solidFill>
                  <a:prstClr val="black"/>
                </a:solidFill>
                <a:latin typeface="Constantia"/>
              </a:rPr>
              <a:t>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332656"/>
            <a:ext cx="77048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Выделены три группы  музыкально-дидактических игр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3040" y="1480793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Первая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группа — игры на развитие внимания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Вторая группа — игры на развитие памяти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Третья группа — игры на развитие мышления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3200" dirty="0">
                <a:solidFill>
                  <a:schemeClr val="bg2">
                    <a:lumMod val="25000"/>
                  </a:schemeClr>
                </a:solidFill>
              </a:rPr>
              <a:t>Каждая из групп имеет педагогическую направленность.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01735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Игры первой группы развивают свойства внимания: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наблюдательность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длительность, устойчивость, переключение,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распределение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, быстроту двигательной реакции, фонематический и речевой слух.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7564" y="226114"/>
            <a:ext cx="7848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Игры </a:t>
            </a:r>
            <a:r>
              <a:rPr lang="ru-RU" sz="3200" b="1" dirty="0">
                <a:solidFill>
                  <a:srgbClr val="C00000"/>
                </a:solidFill>
              </a:rPr>
              <a:t>на развитие внимания.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756" y="2571395"/>
            <a:ext cx="8964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  Музыкальная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деятельность развивает механизм слухового внимания: помогает ребенку вслушиваться 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музыкальную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речь, сопоставлять и сравнивать музыкальные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образы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с явлениями окружающей жизни. Целенаправленное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взаимодействие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голоса, мимики, жестов, движений, поз,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предметных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действий в передаче музыкальных образов игры способствуют развитию интеллектуально-творческих способностей.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 Специально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разработанные игры помогут развить у детей свойства внимания, т.к. главными условиями игры являются сосредоточенность слухового внимания и активизация слуховых ощущений.</a:t>
            </a:r>
          </a:p>
          <a:p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Игры:  «Угадай кто поёт». «Волшебный мешочек», «Угадай инструмент» и др.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Игры </a:t>
            </a:r>
            <a:r>
              <a:rPr lang="ru-RU" sz="3200" b="1" dirty="0">
                <a:solidFill>
                  <a:srgbClr val="C00000"/>
                </a:solidFill>
              </a:rPr>
              <a:t>на развитие памяти</a:t>
            </a:r>
            <a:r>
              <a:rPr lang="ru-RU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845423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Игры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второй группы осуществляют развитие разных видов памяти: зрительную, двигательную, образно-слуховую,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музыкальную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; формируют процессы запоминания, сохранения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информации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 удержания в памяти, воспроизведения в памяти.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784415"/>
            <a:ext cx="89644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  Такие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игры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помогают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детям проявлять себя разнообразно не только в видах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музыкальной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деятельности, но и в различных формах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познавательной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деятельности. Эмоциональное восприятие музыкальных образов вызывает отклик, который проявляется в мимике,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движениях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, жестах, речи, желании действовать. Дети запоминают то, что им интересно, что их волнует, что вызывает чувства радости, удовлетворения.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053244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   Согласованность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текста с музыкой, движением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способствуют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координации функциональных систем, участвующих в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точной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передаче и воспроизведении музыкального образа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посредством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, средств двигательной активности.</a:t>
            </a:r>
          </a:p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Игры: «Волшебный кубик», «Музыкальный веер», «Угадай песню» и т.д.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453" y="620688"/>
            <a:ext cx="76068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Игры </a:t>
            </a:r>
            <a:r>
              <a:rPr lang="ru-RU" sz="3200" b="1" dirty="0">
                <a:solidFill>
                  <a:srgbClr val="C00000"/>
                </a:solidFill>
              </a:rPr>
              <a:t>на развитие мышления.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49692" y="1484784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Игры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третьей группы содействуют развитию умственных действий — сравнения, сопоставления, обобщения, анализа и синтеза.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В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играх на развитие мышления развиваются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интеллектуальные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умения, необходимые в будущем для успешной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учебной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деятельности.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Игры: «Ритмические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цепочки»,  «Этот волшебный ритм», «Научи гусеницу петь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»,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«Что делают дети»</a:t>
            </a:r>
          </a:p>
        </p:txBody>
      </p:sp>
    </p:spTree>
  </p:cSld>
  <p:clrMapOvr>
    <a:masterClrMapping/>
  </p:clrMapOvr>
  <p:transition spd="med"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63" y="2071688"/>
            <a:ext cx="6143625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33265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 Все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музыкально-дидактические игры имеют свои побудительные мотивы,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определенные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способы действий, игровой замысел, игровой материал, правила.</a:t>
            </a:r>
          </a:p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 Обучение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</a:rPr>
              <a:t>в игре и развитие происходит постепенно.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016" y="1923531"/>
            <a:ext cx="88569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Условно </a:t>
            </a:r>
            <a:r>
              <a:rPr lang="ru-RU" sz="2400" b="1" dirty="0">
                <a:solidFill>
                  <a:srgbClr val="C00000"/>
                </a:solidFill>
              </a:rPr>
              <a:t>можно выделить три этапа.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первом этапе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создается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мотивация игры, происходит объяснение ее содержания, детьми осваивается игровое содержание.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втором идет формирование двигательных, речевых, вокальных навыков. </a:t>
            </a:r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На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третьем — осуществляется автоматизация и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совершенствование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навыков, появляется самостоятельность детей.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332656"/>
            <a:ext cx="65527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Посредством музыки воспитывается у ребенка способность эстетически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воспринимать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действительность и приобретать социальный опыт для творческой, созидательной жизнедеятельности.</a:t>
            </a:r>
          </a:p>
        </p:txBody>
      </p:sp>
      <p:pic>
        <p:nvPicPr>
          <p:cNvPr id="3" name="Picture 4" descr="http://proza.moscow/pics/2015/11/29/1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51173"/>
            <a:ext cx="4176464" cy="37514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4777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 </a:t>
            </a:r>
            <a:r>
              <a:rPr lang="ru-RU" sz="4000" b="1" dirty="0">
                <a:solidFill>
                  <a:srgbClr val="C00000"/>
                </a:solidFill>
              </a:rPr>
              <a:t>Практическая часть</a:t>
            </a:r>
          </a:p>
          <a:p>
            <a:pPr algn="ctr"/>
            <a:r>
              <a:rPr lang="ru-RU" sz="4000" b="1" dirty="0">
                <a:solidFill>
                  <a:srgbClr val="C00000"/>
                </a:solidFill>
              </a:rPr>
              <a:t>Музыкально-дидактические игры</a:t>
            </a:r>
          </a:p>
        </p:txBody>
      </p:sp>
      <p:pic>
        <p:nvPicPr>
          <p:cNvPr id="3" name="Содержимое 4" descr="66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1201">
            <a:off x="-354084" y="3131532"/>
            <a:ext cx="9033260" cy="3524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082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1042</TotalTime>
  <Words>786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Arial</vt:lpstr>
      <vt:lpstr>Calibri</vt:lpstr>
      <vt:lpstr>Constantia</vt:lpstr>
      <vt:lpstr>Georgia</vt:lpstr>
      <vt:lpstr>Times New Roman</vt:lpstr>
      <vt:lpstr>Wingdings 2</vt:lpstr>
      <vt:lpstr>Поток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Музыкально-дидактическая игра – как средство развития музыкальных способностей детей дошкольного возраста</dc:title>
  <dc:creator>1</dc:creator>
  <cp:lastModifiedBy>Пользователь</cp:lastModifiedBy>
  <cp:revision>113</cp:revision>
  <dcterms:created xsi:type="dcterms:W3CDTF">2011-07-15T06:36:28Z</dcterms:created>
  <dcterms:modified xsi:type="dcterms:W3CDTF">2021-12-21T15:38:49Z</dcterms:modified>
</cp:coreProperties>
</file>